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28" y="-97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18.10.2022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12:30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BZ-D04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07787" y="4973467"/>
            <a:ext cx="4009656" cy="143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ESMA TİRYAKİ ERDOĞAN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21516014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90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000" b="1" i="0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Hormon Analizlerinin Tarihsel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tr-TR" sz="2000" b="1" i="0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elişimi ve Hormon </a:t>
            </a:r>
            <a:r>
              <a:rPr lang="tr-TR" b="1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O</a:t>
            </a:r>
            <a:r>
              <a:rPr lang="tr-TR" sz="2000" b="1" i="0" dirty="0" err="1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toanalizörlerinin</a:t>
            </a:r>
            <a:r>
              <a:rPr lang="tr-TR" sz="2000" b="1" i="0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 Çalışma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tr-TR" sz="2000" b="1" i="0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rensibi</a:t>
            </a:r>
            <a:endParaRPr lang="tr-TR" sz="2400" b="1" u="sng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</a:t>
            </a:r>
            <a:r>
              <a:rPr lang="tr-TR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Dr.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SEVGİ KOCAOBA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0146191C-3BFD-73B6-0AB9-09FD89F9F3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4" t="9638" r="18595"/>
          <a:stretch/>
        </p:blipFill>
        <p:spPr>
          <a:xfrm>
            <a:off x="2792515" y="2286938"/>
            <a:ext cx="1981668" cy="2762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FC7B331F-387F-5ECD-24BD-01FAAFA4E83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30" b="11642"/>
          <a:stretch/>
        </p:blipFill>
        <p:spPr>
          <a:xfrm>
            <a:off x="1536263" y="7088914"/>
            <a:ext cx="4213082" cy="153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210</TotalTime>
  <Words>41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2022-10-13T18:31:16Z</dcterms:modified>
</cp:coreProperties>
</file>